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8"/>
  </p:notesMasterIdLst>
  <p:sldIdLst>
    <p:sldId id="256" r:id="rId2"/>
    <p:sldId id="467" r:id="rId3"/>
    <p:sldId id="509" r:id="rId4"/>
    <p:sldId id="497" r:id="rId5"/>
    <p:sldId id="506" r:id="rId6"/>
    <p:sldId id="510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>
        <p:scale>
          <a:sx n="123" d="100"/>
          <a:sy n="123" d="100"/>
        </p:scale>
        <p:origin x="-11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80E7E-151C-4903-85E5-4051EE9FBAFD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416BE-88BA-43AF-A537-EEE461759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02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416BE-88BA-43AF-A537-EEE461759D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5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F78FBB-20D7-4F7F-BA10-1C5F718091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1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87753" y="2126907"/>
            <a:ext cx="63794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6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国的气候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439" y="344705"/>
            <a:ext cx="1044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、读图，完成下列问题。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59641" y="2136924"/>
            <a:ext cx="3489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填绘要求：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①在图中的适当位置填注“季风区”和“非季风区”。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②在图中用箭头画出影响我国的冬季风和夏季风风向。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③将图中字母代表的分界线山脉名称填在图中。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640" y="1415238"/>
            <a:ext cx="4685873" cy="405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439" y="344705"/>
            <a:ext cx="1044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、读中国一月平均气温图，回答下列问题。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10038" y="1421395"/>
            <a:ext cx="49076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请在图中用彩色笔描出一月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0 ℃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等温线，该线大致位于我国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___________(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山脉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)—_________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一线，向西延伸至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高原东缘。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从海口到漠河温差较大的原因是：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________________________________________________________________________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________________________________________________________________________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武汉与拉萨的纬度相差不大，但气温相差较大，其主要原因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________________________________________________________________________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1871" y="4922806"/>
            <a:ext cx="8374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图略。　秦岭　淮河　青藏</a:t>
            </a: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南北跨度大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个纬度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，太阳直射点在南半球，北方地区的正午太阳高度比南方低，白昼比南方短，得到太阳的光热较南方少　北方受寒冷的冬季风影响大</a:t>
            </a: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受地形的影响大，拉萨地处青藏高原，而武汉地处长江中下游平原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317" y="1421395"/>
            <a:ext cx="3670422" cy="31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7384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439" y="344705"/>
            <a:ext cx="1044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、读中国七月平均气温图，回答下列问题。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68406" y="1929433"/>
            <a:ext cx="5052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请在图中用彩色笔描出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28 ℃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等温线，七月气温最低的区域所在的地形区是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漠河与海口气温大致相差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__________℃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是我国夏季气温分布的特征。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(3)E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地的气温比周围广大地区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__________(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高或低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，其主要原因是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________________________________________________________________________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15138" y="5114599"/>
            <a:ext cx="4179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图略。　青藏高原</a:t>
            </a: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(2)10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　南北普遍高温</a:t>
            </a: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低　受武夷山的影响，气温较低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790" y="1386932"/>
            <a:ext cx="3982616" cy="339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79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183" y="1203215"/>
            <a:ext cx="4102832" cy="312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26439" y="344705"/>
            <a:ext cx="1044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、读中国温度带的划分图，回答下列问题。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21669" y="1179522"/>
            <a:ext cx="53721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填出图中温度带的名称。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划分温度带的主要指标是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温度带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的划分界线大体与我国一月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℃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等温线相一致，在地表大体沿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线分布。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跨温度带最多的省区是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主要跨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(5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的主要作物有马铃薯、春小麦等，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的主要作物有大豆、春小麦等，暖温带的主要作物有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带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的主要作物有甘蔗、橡胶、水稻等。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主要作物是青稞。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温度带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形成的原因是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温度带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主要分布在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省。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填出下列地区所处的主要温度带：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平原：东北平原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华北平原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长江中下游平原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盆地：四川盆地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塔里木盆地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准噶尔盆地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柴达木盆地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高原：黄土高原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内蒙古高原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云贵高原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670" y="3857178"/>
            <a:ext cx="5463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青藏高原区　寒温带　中温带　暖温带	亚热带　热带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(2)≥10 ℃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的积温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(3)0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　秦岭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淮河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甘肃省　中温　暖温　亚热　青藏高原区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寒温　中温　冬小麦　甘薯　玉米　亚热　热　青藏高原区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海拔高　云南　广东　海南　台湾　广西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中温带　暖温带　亚热带　亚热带　暖温带　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中温带　青藏高原区　暖温带　中温带　亚热带</a:t>
            </a:r>
          </a:p>
        </p:txBody>
      </p:sp>
    </p:spTree>
    <p:extLst>
      <p:ext uri="{BB962C8B-B14F-4D97-AF65-F5344CB8AC3E}">
        <p14:creationId xmlns:p14="http://schemas.microsoft.com/office/powerpoint/2010/main" val="116701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6439" y="344705"/>
            <a:ext cx="1044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、读中国气候类型分布图，完成下列问题。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47382" y="1533122"/>
            <a:ext cx="5372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填出图中字母所代表的气候类型名称：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C_____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E______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四川省东部的气候类型是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这种气候的特点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中国东部是世界上典型的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气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候分布区。季风区受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影响很明显，降水集中在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季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；非季风区受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素的制约，全年降水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气候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中国气候的主要特点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影响中国气候的主要因素有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19036" y="4598976"/>
            <a:ext cx="5463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温带季风气候　亚热带季风气候　热带季风气候　温带大陆性气候　高原山地气候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亚热带季风气候　冬季温和少雨，夏季高温多雨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季风　夏季　夏　地理位置　稀少　比较干燥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大陆性季风气候显著；气候复杂多样，雨热同期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纬度位置、海陆位置、地形、季风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910" y="1269267"/>
            <a:ext cx="4309472" cy="332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0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631</Words>
  <Application>Microsoft Office PowerPoint</Application>
  <PresentationFormat>自定义</PresentationFormat>
  <Paragraphs>55</Paragraphs>
  <Slides>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跋涉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jiaming</cp:lastModifiedBy>
  <cp:revision>2</cp:revision>
  <cp:lastPrinted>2022-05-20T18:34:21Z</cp:lastPrinted>
  <dcterms:created xsi:type="dcterms:W3CDTF">2022-05-20T18:34:21Z</dcterms:created>
  <dcterms:modified xsi:type="dcterms:W3CDTF">2022-07-16T09:15:40Z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